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61" autoAdjust="0"/>
    <p:restoredTop sz="96433" autoAdjust="0"/>
  </p:normalViewPr>
  <p:slideViewPr>
    <p:cSldViewPr snapToGrid="0">
      <p:cViewPr>
        <p:scale>
          <a:sx n="130" d="100"/>
          <a:sy n="130" d="100"/>
        </p:scale>
        <p:origin x="186" y="-7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pPr/>
              <a:t>20/1/2021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pPr/>
              <a:t>‹#›</a:t>
            </a:fld>
            <a:endParaRPr lang="el-GR"/>
          </a:p>
        </p:txBody>
      </p:sp>
    </p:spTree>
    <p:extLst>
      <p:ext uri="{BB962C8B-B14F-4D97-AF65-F5344CB8AC3E}">
        <p14:creationId xmlns:p14="http://schemas.microsoft.com/office/powerpoint/2010/main" xmlns=""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pPr/>
              <a:t>20/1/2021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pPr/>
              <a:t>‹#›</a:t>
            </a:fld>
            <a:endParaRPr lang="el-GR"/>
          </a:p>
        </p:txBody>
      </p:sp>
    </p:spTree>
    <p:extLst>
      <p:ext uri="{BB962C8B-B14F-4D97-AF65-F5344CB8AC3E}">
        <p14:creationId xmlns:p14="http://schemas.microsoft.com/office/powerpoint/2010/main" xmlns=""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pPr/>
              <a:t>1</a:t>
            </a:fld>
            <a:endParaRPr lang="el-GR"/>
          </a:p>
        </p:txBody>
      </p:sp>
    </p:spTree>
    <p:extLst>
      <p:ext uri="{BB962C8B-B14F-4D97-AF65-F5344CB8AC3E}">
        <p14:creationId xmlns:p14="http://schemas.microsoft.com/office/powerpoint/2010/main" xmlns=""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20/1/2021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20/1/2021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20/1/2021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pPr/>
              <a:t>20/1/2021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20/1/2021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pPr/>
              <a:t>20/1/2021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pPr/>
              <a:t>20/1/2021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pPr/>
              <a:t>20/1/2021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pPr/>
              <a:t>20/1/2021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pPr/>
              <a:t>20/1/2021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pPr/>
              <a:t>20/1/2021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pPr/>
              <a:t>20/1/2021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pPr/>
              <a:t>20/1/2021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338828"/>
          </a:xfrm>
          <a:prstGeom prst="rect">
            <a:avLst/>
          </a:prstGeom>
          <a:noFill/>
        </p:spPr>
        <p:txBody>
          <a:bodyPr wrap="square" rtlCol="0">
            <a:spAutoFit/>
          </a:bodyPr>
          <a:lstStyle/>
          <a:p>
            <a:pPr algn="just"/>
            <a:r>
              <a:rPr lang="el-GR" sz="675" dirty="0" smtClean="0">
                <a:solidFill>
                  <a:srgbClr val="002060"/>
                </a:solidFill>
                <a:latin typeface="Verdana" pitchFamily="34" charset="0"/>
                <a:ea typeface="Verdana" pitchFamily="34" charset="0"/>
                <a:cs typeface="Verdana" pitchFamily="34" charset="0"/>
              </a:rPr>
              <a:t>Η </a:t>
            </a:r>
            <a:r>
              <a:rPr lang="el-GR" sz="675" dirty="0" smtClean="0">
                <a:solidFill>
                  <a:srgbClr val="002060"/>
                </a:solidFill>
                <a:latin typeface="Verdana" pitchFamily="34" charset="0"/>
                <a:ea typeface="Verdana" pitchFamily="34" charset="0"/>
                <a:cs typeface="Verdana" pitchFamily="34" charset="0"/>
              </a:rPr>
              <a:t>επιχείρηση</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ΚΕΣΟΠΟΥΛΟΣ ΑΡΙ. ΔΗΜΗΤΡΙΟΣ </a:t>
            </a:r>
            <a:r>
              <a:rPr lang="el-GR" sz="675" dirty="0" smtClean="0">
                <a:solidFill>
                  <a:srgbClr val="002060"/>
                </a:solidFill>
                <a:latin typeface="Verdana" pitchFamily="34" charset="0"/>
                <a:ea typeface="Verdana" pitchFamily="34" charset="0"/>
                <a:cs typeface="Verdana" pitchFamily="34" charset="0"/>
              </a:rPr>
              <a:t>που εδρεύει στην Περιφέρεια Κεντρικής Μακεδονίας,</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ευρώ.</a:t>
            </a:r>
            <a:endParaRPr lang="en-US" sz="675" b="1" dirty="0" smtClean="0">
              <a:solidFill>
                <a:srgbClr val="002060"/>
              </a:solidFill>
              <a:latin typeface="Verdana" pitchFamily="34" charset="0"/>
              <a:ea typeface="Verdana" pitchFamily="34" charset="0"/>
              <a:cs typeface="Verdana" pitchFamily="34" charset="0"/>
            </a:endParaRPr>
          </a:p>
          <a:p>
            <a:pPr algn="just"/>
            <a:endParaRPr lang="el-GR" sz="675" dirty="0" smtClean="0">
              <a:solidFill>
                <a:srgbClr val="002060"/>
              </a:solidFill>
              <a:latin typeface="Verdana" pitchFamily="34" charset="0"/>
              <a:ea typeface="Verdana" pitchFamily="34" charset="0"/>
            </a:endParaRPr>
          </a:p>
          <a:p>
            <a:pPr algn="just"/>
            <a:r>
              <a:rPr lang="el-GR" sz="675" dirty="0" smtClean="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smtClean="0">
                <a:solidFill>
                  <a:srgbClr val="002060"/>
                </a:solidFill>
                <a:latin typeface="Verdana" pitchFamily="34" charset="0"/>
                <a:ea typeface="Verdana" pitchFamily="34" charset="0"/>
              </a:rPr>
              <a:t>Covid-19</a:t>
            </a:r>
            <a:r>
              <a:rPr lang="el-GR" sz="675" dirty="0" smtClean="0">
                <a:solidFill>
                  <a:srgbClr val="002060"/>
                </a:solidFill>
                <a:latin typeface="Verdana" pitchFamily="34" charset="0"/>
                <a:ea typeface="Verdana" pitchFamily="34" charset="0"/>
              </a:rPr>
              <a:t>.</a:t>
            </a:r>
            <a:endParaRPr lang="en-US" sz="675" dirty="0" smtClean="0">
              <a:solidFill>
                <a:srgbClr val="002060"/>
              </a:solidFill>
              <a:latin typeface="Verdana" pitchFamily="34" charset="0"/>
              <a:ea typeface="Verdana" pitchFamily="34" charset="0"/>
            </a:endParaRPr>
          </a:p>
          <a:p>
            <a:pPr algn="just"/>
            <a:endParaRPr lang="en-US" sz="675" b="1" dirty="0" smtClean="0">
              <a:solidFill>
                <a:srgbClr val="002060"/>
              </a:solidFill>
              <a:latin typeface="Verdana" pitchFamily="34" charset="0"/>
              <a:ea typeface="Verdana" pitchFamily="34" charset="0"/>
              <a:cs typeface="Verdana" pitchFamily="34" charset="0"/>
            </a:endParaRPr>
          </a:p>
          <a:p>
            <a:pPr algn="just"/>
            <a:r>
              <a:rPr lang="el-GR" sz="675" dirty="0" smtClean="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n-US" sz="675" dirty="0" smtClean="0">
                <a:solidFill>
                  <a:srgbClr val="002060"/>
                </a:solidFill>
                <a:latin typeface="Verdana" pitchFamily="34" charset="0"/>
                <a:ea typeface="Verdana" pitchFamily="34" charset="0"/>
                <a:cs typeface="Verdana" pitchFamily="34" charset="0"/>
              </a:rPr>
              <a:t>21.784,74</a:t>
            </a:r>
            <a:r>
              <a:rPr lang="el-GR" sz="675" dirty="0" smtClean="0">
                <a:solidFill>
                  <a:srgbClr val="002060"/>
                </a:solidFill>
                <a:latin typeface="Verdana" pitchFamily="34" charset="0"/>
                <a:ea typeface="Verdana" pitchFamily="34" charset="0"/>
                <a:cs typeface="Verdana" pitchFamily="34" charset="0"/>
              </a:rPr>
              <a:t>€</a:t>
            </a:r>
            <a:r>
              <a:rPr lang="el-GR" sz="675" dirty="0" smtClean="0">
                <a:solidFill>
                  <a:srgbClr val="002060"/>
                </a:solidFill>
                <a:latin typeface="Verdana" pitchFamily="34" charset="0"/>
                <a:ea typeface="Verdana" pitchFamily="34" charset="0"/>
                <a:cs typeface="Verdana"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endParaRPr lang="el-GR" sz="675" dirty="0">
              <a:solidFill>
                <a:srgbClr val="002060"/>
              </a:solidFill>
              <a:latin typeface="Verdana" pitchFamily="34" charset="0"/>
              <a:ea typeface="Verdana" pitchFamily="34" charset="0"/>
              <a:cs typeface="Verdana" pitchFamily="34" charset="0"/>
            </a:endParaRPr>
          </a:p>
        </p:txBody>
      </p:sp>
      <p:pic>
        <p:nvPicPr>
          <p:cNvPr id="3" name="Εικόνα 2">
            <a:extLst>
              <a:ext uri="{FF2B5EF4-FFF2-40B4-BE49-F238E27FC236}">
                <a16:creationId xmlns=""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xmlns=""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xmlns=""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xmlns=""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139</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Θέμα του Office</vt:lpstr>
      <vt:lpstr>Slide 1</vt:lpstr>
    </vt:vector>
  </TitlesOfParts>
  <Company>KEPA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theo</cp:lastModifiedBy>
  <cp:revision>24</cp:revision>
  <dcterms:created xsi:type="dcterms:W3CDTF">2019-10-24T12:02:18Z</dcterms:created>
  <dcterms:modified xsi:type="dcterms:W3CDTF">2021-01-20T12:27:43Z</dcterms:modified>
</cp:coreProperties>
</file>